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</p:sldMasterIdLst>
  <p:notesMasterIdLst>
    <p:notesMasterId r:id="rId3"/>
  </p:notesMasterIdLst>
  <p:sldIdLst>
    <p:sldId id="260" r:id="rId2"/>
  </p:sldIdLst>
  <p:sldSz cx="6858000" cy="9906000" type="A4"/>
  <p:notesSz cx="6735763" cy="9866313"/>
  <p:defaultTextStyle>
    <a:defPPr>
      <a:defRPr lang="ja-JP"/>
    </a:defPPr>
    <a:lvl1pPr marL="0" algn="l" defTabSz="91425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27" algn="l" defTabSz="91425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253" algn="l" defTabSz="91425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380" algn="l" defTabSz="91425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507" algn="l" defTabSz="91425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633" algn="l" defTabSz="91425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2760" algn="l" defTabSz="91425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199887" algn="l" defTabSz="91425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013" algn="l" defTabSz="91425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35B597"/>
    <a:srgbClr val="231815"/>
    <a:srgbClr val="221814"/>
    <a:srgbClr val="595757"/>
    <a:srgbClr val="EC6D81"/>
    <a:srgbClr val="E40081"/>
    <a:srgbClr val="C23C5B"/>
    <a:srgbClr val="751C35"/>
    <a:srgbClr val="E947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7" autoAdjust="0"/>
    <p:restoredTop sz="94280" autoAdjust="0"/>
  </p:normalViewPr>
  <p:slideViewPr>
    <p:cSldViewPr snapToGrid="0">
      <p:cViewPr>
        <p:scale>
          <a:sx n="82" d="100"/>
          <a:sy n="82" d="100"/>
        </p:scale>
        <p:origin x="1662" y="-1056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18830" cy="495028"/>
          </a:xfrm>
          <a:prstGeom prst="rect">
            <a:avLst/>
          </a:prstGeom>
        </p:spPr>
        <p:txBody>
          <a:bodyPr vert="horz" lIns="90748" tIns="45374" rIns="90748" bIns="4537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80" y="3"/>
            <a:ext cx="2918830" cy="495028"/>
          </a:xfrm>
          <a:prstGeom prst="rect">
            <a:avLst/>
          </a:prstGeom>
        </p:spPr>
        <p:txBody>
          <a:bodyPr vert="horz" lIns="90748" tIns="45374" rIns="90748" bIns="45374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t>2024/5/28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31900"/>
            <a:ext cx="23066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48" tIns="45374" rIns="90748" bIns="4537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7"/>
            <a:ext cx="5388610" cy="3884861"/>
          </a:xfrm>
          <a:prstGeom prst="rect">
            <a:avLst/>
          </a:prstGeom>
        </p:spPr>
        <p:txBody>
          <a:bodyPr vert="horz" lIns="90748" tIns="45374" rIns="90748" bIns="4537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291"/>
            <a:ext cx="2918830" cy="495027"/>
          </a:xfrm>
          <a:prstGeom prst="rect">
            <a:avLst/>
          </a:prstGeom>
        </p:spPr>
        <p:txBody>
          <a:bodyPr vert="horz" lIns="90748" tIns="45374" rIns="90748" bIns="4537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80" y="9371291"/>
            <a:ext cx="2918830" cy="495027"/>
          </a:xfrm>
          <a:prstGeom prst="rect">
            <a:avLst/>
          </a:prstGeom>
        </p:spPr>
        <p:txBody>
          <a:bodyPr vert="horz" lIns="90748" tIns="45374" rIns="90748" bIns="45374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5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27" algn="l" defTabSz="91425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253" algn="l" defTabSz="91425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380" algn="l" defTabSz="91425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507" algn="l" defTabSz="91425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633" algn="l" defTabSz="91425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760" algn="l" defTabSz="91425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9887" algn="l" defTabSz="91425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013" algn="l" defTabSz="91425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5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884" indent="0" algn="ctr">
              <a:buNone/>
              <a:defRPr sz="1500"/>
            </a:lvl2pPr>
            <a:lvl3pPr marL="685767" indent="0" algn="ctr">
              <a:buNone/>
              <a:defRPr sz="1350"/>
            </a:lvl3pPr>
            <a:lvl4pPr marL="1028651" indent="0" algn="ctr">
              <a:buNone/>
              <a:defRPr sz="1200"/>
            </a:lvl4pPr>
            <a:lvl5pPr marL="1371536" indent="0" algn="ctr">
              <a:buNone/>
              <a:defRPr sz="1200"/>
            </a:lvl5pPr>
            <a:lvl6pPr marL="1714419" indent="0" algn="ctr">
              <a:buNone/>
              <a:defRPr sz="1200"/>
            </a:lvl6pPr>
            <a:lvl7pPr marL="2057303" indent="0" algn="ctr">
              <a:buNone/>
              <a:defRPr sz="1200"/>
            </a:lvl7pPr>
            <a:lvl8pPr marL="2400187" indent="0" algn="ctr">
              <a:buNone/>
              <a:defRPr sz="1200"/>
            </a:lvl8pPr>
            <a:lvl9pPr marL="274307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856" y="9180819"/>
            <a:ext cx="1542980" cy="527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5/28/2024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065" y="9180819"/>
            <a:ext cx="2315870" cy="527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166" y="9180819"/>
            <a:ext cx="1542980" cy="527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855" y="527666"/>
            <a:ext cx="5914290" cy="1914593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855" y="2636891"/>
            <a:ext cx="5914290" cy="628586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856" y="9180819"/>
            <a:ext cx="1542980" cy="527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5/28/2024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065" y="9180819"/>
            <a:ext cx="2315870" cy="527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166" y="9180819"/>
            <a:ext cx="1542980" cy="527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527404"/>
            <a:ext cx="1478756" cy="8394877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4"/>
            <a:ext cx="4350543" cy="83948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856" y="9180819"/>
            <a:ext cx="1542980" cy="527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5/28/2024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065" y="9180819"/>
            <a:ext cx="2315870" cy="527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166" y="9180819"/>
            <a:ext cx="1542980" cy="527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855" y="527666"/>
            <a:ext cx="5914290" cy="1914593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855" y="2636891"/>
            <a:ext cx="5914290" cy="62858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856" y="9180819"/>
            <a:ext cx="1542980" cy="527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5/28/2024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065" y="9180819"/>
            <a:ext cx="2315870" cy="527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166" y="9180819"/>
            <a:ext cx="1542980" cy="527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469625"/>
            <a:ext cx="5915025" cy="4120620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629227"/>
            <a:ext cx="5915025" cy="21669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7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5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0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7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856" y="9180819"/>
            <a:ext cx="1542980" cy="527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5/28/2024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065" y="9180819"/>
            <a:ext cx="2315870" cy="527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166" y="9180819"/>
            <a:ext cx="1542980" cy="527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855" y="527666"/>
            <a:ext cx="5914290" cy="1914593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3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3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71856" y="9180819"/>
            <a:ext cx="1542980" cy="527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5/28/2024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065" y="9180819"/>
            <a:ext cx="2315870" cy="527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166" y="9180819"/>
            <a:ext cx="1542980" cy="527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6"/>
            <a:ext cx="2901255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884" indent="0">
              <a:buNone/>
              <a:defRPr sz="1500" b="1"/>
            </a:lvl2pPr>
            <a:lvl3pPr marL="685767" indent="0">
              <a:buNone/>
              <a:defRPr sz="1350" b="1"/>
            </a:lvl3pPr>
            <a:lvl4pPr marL="1028651" indent="0">
              <a:buNone/>
              <a:defRPr sz="1200" b="1"/>
            </a:lvl4pPr>
            <a:lvl5pPr marL="1371536" indent="0">
              <a:buNone/>
              <a:defRPr sz="1200" b="1"/>
            </a:lvl5pPr>
            <a:lvl6pPr marL="1714419" indent="0">
              <a:buNone/>
              <a:defRPr sz="1200" b="1"/>
            </a:lvl6pPr>
            <a:lvl7pPr marL="2057303" indent="0">
              <a:buNone/>
              <a:defRPr sz="1200" b="1"/>
            </a:lvl7pPr>
            <a:lvl8pPr marL="2400187" indent="0">
              <a:buNone/>
              <a:defRPr sz="1200" b="1"/>
            </a:lvl8pPr>
            <a:lvl9pPr marL="274307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6"/>
            <a:ext cx="2915543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884" indent="0">
              <a:buNone/>
              <a:defRPr sz="1500" b="1"/>
            </a:lvl2pPr>
            <a:lvl3pPr marL="685767" indent="0">
              <a:buNone/>
              <a:defRPr sz="1350" b="1"/>
            </a:lvl3pPr>
            <a:lvl4pPr marL="1028651" indent="0">
              <a:buNone/>
              <a:defRPr sz="1200" b="1"/>
            </a:lvl4pPr>
            <a:lvl5pPr marL="1371536" indent="0">
              <a:buNone/>
              <a:defRPr sz="1200" b="1"/>
            </a:lvl5pPr>
            <a:lvl6pPr marL="1714419" indent="0">
              <a:buNone/>
              <a:defRPr sz="1200" b="1"/>
            </a:lvl6pPr>
            <a:lvl7pPr marL="2057303" indent="0">
              <a:buNone/>
              <a:defRPr sz="1200" b="1"/>
            </a:lvl7pPr>
            <a:lvl8pPr marL="2400187" indent="0">
              <a:buNone/>
              <a:defRPr sz="1200" b="1"/>
            </a:lvl8pPr>
            <a:lvl9pPr marL="274307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71856" y="9180819"/>
            <a:ext cx="1542980" cy="527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5/28/2024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065" y="9180819"/>
            <a:ext cx="2315870" cy="527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166" y="9180819"/>
            <a:ext cx="1542980" cy="527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855" y="527666"/>
            <a:ext cx="5914290" cy="1914593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71856" y="9180819"/>
            <a:ext cx="1542980" cy="527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5/28/2024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065" y="9180819"/>
            <a:ext cx="2315870" cy="527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166" y="9180819"/>
            <a:ext cx="1542980" cy="527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71856" y="9180819"/>
            <a:ext cx="1542980" cy="527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5/28/2024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065" y="9180819"/>
            <a:ext cx="2315870" cy="527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166" y="9180819"/>
            <a:ext cx="1542980" cy="527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660401"/>
            <a:ext cx="2211883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2"/>
            <a:ext cx="3471863" cy="703968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2" y="2971800"/>
            <a:ext cx="2211883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884" indent="0">
              <a:buNone/>
              <a:defRPr sz="1050"/>
            </a:lvl2pPr>
            <a:lvl3pPr marL="685767" indent="0">
              <a:buNone/>
              <a:defRPr sz="900"/>
            </a:lvl3pPr>
            <a:lvl4pPr marL="1028651" indent="0">
              <a:buNone/>
              <a:defRPr sz="750"/>
            </a:lvl4pPr>
            <a:lvl5pPr marL="1371536" indent="0">
              <a:buNone/>
              <a:defRPr sz="750"/>
            </a:lvl5pPr>
            <a:lvl6pPr marL="1714419" indent="0">
              <a:buNone/>
              <a:defRPr sz="750"/>
            </a:lvl6pPr>
            <a:lvl7pPr marL="2057303" indent="0">
              <a:buNone/>
              <a:defRPr sz="750"/>
            </a:lvl7pPr>
            <a:lvl8pPr marL="2400187" indent="0">
              <a:buNone/>
              <a:defRPr sz="750"/>
            </a:lvl8pPr>
            <a:lvl9pPr marL="274307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71856" y="9180819"/>
            <a:ext cx="1542980" cy="527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5/28/2024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065" y="9180819"/>
            <a:ext cx="2315870" cy="527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166" y="9180819"/>
            <a:ext cx="1542980" cy="527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660401"/>
            <a:ext cx="2211883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2"/>
            <a:ext cx="3471863" cy="703968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884" indent="0">
              <a:buNone/>
              <a:defRPr sz="2100"/>
            </a:lvl2pPr>
            <a:lvl3pPr marL="685767" indent="0">
              <a:buNone/>
              <a:defRPr sz="1800"/>
            </a:lvl3pPr>
            <a:lvl4pPr marL="1028651" indent="0">
              <a:buNone/>
              <a:defRPr sz="1500"/>
            </a:lvl4pPr>
            <a:lvl5pPr marL="1371536" indent="0">
              <a:buNone/>
              <a:defRPr sz="1500"/>
            </a:lvl5pPr>
            <a:lvl6pPr marL="1714419" indent="0">
              <a:buNone/>
              <a:defRPr sz="1500"/>
            </a:lvl6pPr>
            <a:lvl7pPr marL="2057303" indent="0">
              <a:buNone/>
              <a:defRPr sz="1500"/>
            </a:lvl7pPr>
            <a:lvl8pPr marL="2400187" indent="0">
              <a:buNone/>
              <a:defRPr sz="1500"/>
            </a:lvl8pPr>
            <a:lvl9pPr marL="2743070" indent="0">
              <a:buNone/>
              <a:defRPr sz="1500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2" y="2971800"/>
            <a:ext cx="2211883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884" indent="0">
              <a:buNone/>
              <a:defRPr sz="1050"/>
            </a:lvl2pPr>
            <a:lvl3pPr marL="685767" indent="0">
              <a:buNone/>
              <a:defRPr sz="900"/>
            </a:lvl3pPr>
            <a:lvl4pPr marL="1028651" indent="0">
              <a:buNone/>
              <a:defRPr sz="750"/>
            </a:lvl4pPr>
            <a:lvl5pPr marL="1371536" indent="0">
              <a:buNone/>
              <a:defRPr sz="750"/>
            </a:lvl5pPr>
            <a:lvl6pPr marL="1714419" indent="0">
              <a:buNone/>
              <a:defRPr sz="750"/>
            </a:lvl6pPr>
            <a:lvl7pPr marL="2057303" indent="0">
              <a:buNone/>
              <a:defRPr sz="750"/>
            </a:lvl7pPr>
            <a:lvl8pPr marL="2400187" indent="0">
              <a:buNone/>
              <a:defRPr sz="750"/>
            </a:lvl8pPr>
            <a:lvl9pPr marL="274307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71856" y="9180819"/>
            <a:ext cx="1542980" cy="527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5/28/2024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065" y="9180819"/>
            <a:ext cx="2315870" cy="527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166" y="9180819"/>
            <a:ext cx="1542980" cy="527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defTabSz="684686" rtl="0" fontAlgn="base">
        <a:lnSpc>
          <a:spcPct val="90000"/>
        </a:lnSpc>
        <a:spcBef>
          <a:spcPct val="0"/>
        </a:spcBef>
        <a:spcAft>
          <a:spcPct val="0"/>
        </a:spcAft>
        <a:defRPr kumimoji="1" sz="3263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4686" rtl="0" fontAlgn="base">
        <a:lnSpc>
          <a:spcPct val="90000"/>
        </a:lnSpc>
        <a:spcBef>
          <a:spcPct val="0"/>
        </a:spcBef>
        <a:spcAft>
          <a:spcPct val="0"/>
        </a:spcAft>
        <a:defRPr kumimoji="1" sz="3263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684686" rtl="0" fontAlgn="base">
        <a:lnSpc>
          <a:spcPct val="90000"/>
        </a:lnSpc>
        <a:spcBef>
          <a:spcPct val="0"/>
        </a:spcBef>
        <a:spcAft>
          <a:spcPct val="0"/>
        </a:spcAft>
        <a:defRPr kumimoji="1" sz="3263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684686" rtl="0" fontAlgn="base">
        <a:lnSpc>
          <a:spcPct val="90000"/>
        </a:lnSpc>
        <a:spcBef>
          <a:spcPct val="0"/>
        </a:spcBef>
        <a:spcAft>
          <a:spcPct val="0"/>
        </a:spcAft>
        <a:defRPr kumimoji="1" sz="3263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684686" rtl="0" fontAlgn="base">
        <a:lnSpc>
          <a:spcPct val="90000"/>
        </a:lnSpc>
        <a:spcBef>
          <a:spcPct val="0"/>
        </a:spcBef>
        <a:spcAft>
          <a:spcPct val="0"/>
        </a:spcAft>
        <a:defRPr kumimoji="1" sz="3263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03250" algn="l" defTabSz="684686" rtl="0" fontAlgn="base">
        <a:lnSpc>
          <a:spcPct val="90000"/>
        </a:lnSpc>
        <a:spcBef>
          <a:spcPct val="0"/>
        </a:spcBef>
        <a:spcAft>
          <a:spcPct val="0"/>
        </a:spcAft>
        <a:defRPr kumimoji="1" sz="3263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806501" algn="l" defTabSz="684686" rtl="0" fontAlgn="base">
        <a:lnSpc>
          <a:spcPct val="90000"/>
        </a:lnSpc>
        <a:spcBef>
          <a:spcPct val="0"/>
        </a:spcBef>
        <a:spcAft>
          <a:spcPct val="0"/>
        </a:spcAft>
        <a:defRPr kumimoji="1" sz="3263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209751" algn="l" defTabSz="684686" rtl="0" fontAlgn="base">
        <a:lnSpc>
          <a:spcPct val="90000"/>
        </a:lnSpc>
        <a:spcBef>
          <a:spcPct val="0"/>
        </a:spcBef>
        <a:spcAft>
          <a:spcPct val="0"/>
        </a:spcAft>
        <a:defRPr kumimoji="1" sz="3263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613002" algn="l" defTabSz="684686" rtl="0" fontAlgn="base">
        <a:lnSpc>
          <a:spcPct val="90000"/>
        </a:lnSpc>
        <a:spcBef>
          <a:spcPct val="0"/>
        </a:spcBef>
        <a:spcAft>
          <a:spcPct val="0"/>
        </a:spcAft>
        <a:defRPr kumimoji="1" sz="3263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70821" indent="-170821" algn="l" defTabSz="684686" rtl="0" fontAlgn="base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kumimoji="1" sz="2029" kern="1200">
          <a:solidFill>
            <a:schemeClr val="tx1"/>
          </a:solidFill>
          <a:latin typeface="+mn-lt"/>
          <a:ea typeface="+mn-ea"/>
          <a:cs typeface="+mn-cs"/>
        </a:defRPr>
      </a:lvl1pPr>
      <a:lvl2pPr marL="513865" indent="-170821" algn="l" defTabSz="684686" rtl="0" fontAlgn="base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kumimoji="1"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56907" indent="-170821" algn="l" defTabSz="684686" rtl="0" fontAlgn="base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kumimoji="1" sz="1499" kern="1200">
          <a:solidFill>
            <a:schemeClr val="tx1"/>
          </a:solidFill>
          <a:latin typeface="+mn-lt"/>
          <a:ea typeface="+mn-ea"/>
          <a:cs typeface="+mn-cs"/>
        </a:defRPr>
      </a:lvl3pPr>
      <a:lvl4pPr marL="1199950" indent="-170821" algn="l" defTabSz="684686" rtl="0" fontAlgn="base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kumimoji="1"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541593" indent="-170821" algn="l" defTabSz="684686" rtl="0" fontAlgn="base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kumimoji="1"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885861" indent="-171442" algn="l" defTabSz="68576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45" indent="-171442" algn="l" defTabSz="68576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9" indent="-171442" algn="l" defTabSz="68576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13" indent="-171442" algn="l" defTabSz="68576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67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4" algn="l" defTabSz="685767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7" algn="l" defTabSz="685767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51" algn="l" defTabSz="685767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6" algn="l" defTabSz="685767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9" algn="l" defTabSz="685767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03" algn="l" defTabSz="685767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7" algn="l" defTabSz="685767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70" algn="l" defTabSz="685767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83838" y="512471"/>
            <a:ext cx="6674162" cy="4740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942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定額減税</a:t>
            </a:r>
            <a:endParaRPr lang="en-US" altLang="ja-JP" sz="1942" b="1" dirty="0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942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個別相談会</a:t>
            </a:r>
            <a:endParaRPr lang="en-US" altLang="ja-JP" sz="1942" b="1" dirty="0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942" b="1" dirty="0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3500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申込書</a:t>
            </a:r>
            <a:r>
              <a:rPr lang="ja-JP" altLang="en-US" sz="35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　　　　　　　　　　　　　　</a:t>
            </a:r>
            <a:endParaRPr lang="en-US" altLang="ja-JP" sz="35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□に希望時間を✔で表示ください。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□ 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6/27(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木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 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①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11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□ 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7/04(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木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 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⑨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16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1600" kern="0" dirty="0">
              <a:effectLst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□ 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6/27(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木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 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11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□ 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7/04(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木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 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⑩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16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17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□ 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6/27(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木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 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③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14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□ 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7/11(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木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 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⑪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11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□ 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6/27(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木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 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④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16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□ 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7/11(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木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 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⑫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11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1600" kern="0" dirty="0">
              <a:effectLst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□ 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6/27(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木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 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⑤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16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17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□ 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7/11(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木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 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⑬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14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□ 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7/04(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木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 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⑥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11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□ 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7/11(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木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 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⑭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16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1600" kern="0" dirty="0">
              <a:effectLst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□ 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7/04(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木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 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⑦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11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□ 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7/11(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木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 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⑮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16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17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□ 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7/04(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木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 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⑧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14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1600" kern="0" dirty="0">
              <a:effectLst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r>
              <a:rPr lang="ja-JP" altLang="en-US" sz="1800" kern="0" dirty="0">
                <a:effectLst/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　　　　　　　</a:t>
            </a:r>
            <a:endParaRPr lang="en-US" altLang="ja-JP" sz="1800" kern="0" dirty="0">
              <a:effectLst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r>
              <a:rPr lang="ja-JP" altLang="en-US" kern="0" dirty="0"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　　　　　　　　　　　　　　　　　　　</a:t>
            </a:r>
            <a:r>
              <a:rPr lang="ja-JP" altLang="en-US" sz="1800" kern="0" dirty="0">
                <a:effectLst/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　</a:t>
            </a:r>
            <a:r>
              <a:rPr lang="ja-JP" altLang="en-US" sz="1948" kern="0" dirty="0"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個別相談会に申し込み</a:t>
            </a:r>
            <a:r>
              <a:rPr lang="ja-JP" altLang="en-US" sz="1948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ます。</a:t>
            </a:r>
            <a:endParaRPr lang="en-US" altLang="ja-JP" sz="1948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r"/>
            <a:r>
              <a:rPr lang="en-US" altLang="ja-JP" sz="1165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                                                                 </a:t>
            </a:r>
          </a:p>
          <a:p>
            <a:pPr algn="r"/>
            <a:r>
              <a:rPr lang="ja-JP" altLang="en-US" sz="1165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令和</a:t>
            </a:r>
            <a:r>
              <a:rPr lang="en-US" altLang="ja-JP" sz="1165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</a:t>
            </a:r>
            <a:r>
              <a:rPr lang="ja-JP" altLang="en-US" sz="1165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　　　　月　　　　日　 </a:t>
            </a:r>
            <a:endParaRPr lang="en-US" altLang="ja-JP" sz="1165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7357200"/>
              </p:ext>
            </p:extLst>
          </p:nvPr>
        </p:nvGraphicFramePr>
        <p:xfrm>
          <a:off x="135829" y="5211091"/>
          <a:ext cx="6586341" cy="421337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960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255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4352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</a:t>
                      </a:r>
                      <a:endParaRPr kumimoji="1" lang="en-US" altLang="ja-JP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88805" marR="88805" marT="48103" marB="48103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16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88805" marR="88805" marT="48103" marB="48103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9626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事業所名</a:t>
                      </a:r>
                      <a:endParaRPr kumimoji="1" lang="en-US" altLang="ja-JP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88805" marR="88805" marT="48103" marB="481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88805" marR="88805" marT="48103" marB="481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922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電話番号</a:t>
                      </a:r>
                      <a:endParaRPr kumimoji="1" lang="en-US" altLang="ja-JP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Tel</a:t>
                      </a:r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88805" marR="88805" marT="48103" marB="481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88805" marR="88805" marT="48103" marB="481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6194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FAX</a:t>
                      </a:r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番号</a:t>
                      </a:r>
                      <a:endParaRPr kumimoji="1" lang="en-US" altLang="ja-JP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Fax</a:t>
                      </a:r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88805" marR="88805" marT="48103" marB="481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88805" marR="88805" marT="48103" marB="481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922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参加者氏名</a:t>
                      </a:r>
                      <a:endParaRPr kumimoji="1" lang="en-US" altLang="ja-JP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88805" marR="88805" marT="48103" marB="481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88805" marR="88805" marT="48103" marB="481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04758">
                <a:tc>
                  <a:txBody>
                    <a:bodyPr/>
                    <a:lstStyle/>
                    <a:p>
                      <a:pPr marL="0" marR="0" lvl="0" indent="0" algn="l" defTabSz="6857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質問事項</a:t>
                      </a:r>
                      <a:endParaRPr kumimoji="1" lang="en-US" altLang="ja-JP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88805" marR="88805" marT="48103" marB="481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7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88805" marR="88805" marT="48103" marB="481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角丸四角形 4"/>
          <p:cNvSpPr/>
          <p:nvPr/>
        </p:nvSpPr>
        <p:spPr>
          <a:xfrm>
            <a:off x="2587189" y="142739"/>
            <a:ext cx="4171991" cy="1018939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233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en-US" altLang="ja-JP" sz="3108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FAX 0187-62-1265</a:t>
            </a:r>
            <a:endParaRPr lang="ja-JP" altLang="en-US" sz="3108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Text Box 24">
            <a:extLst>
              <a:ext uri="{FF2B5EF4-FFF2-40B4-BE49-F238E27FC236}">
                <a16:creationId xmlns:a16="http://schemas.microsoft.com/office/drawing/2014/main" id="{1FA562E7-3476-482E-9B9C-5B313016D1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260" y="142739"/>
            <a:ext cx="6057167" cy="34023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txBody>
          <a:bodyPr wrap="square" lIns="81549" tIns="40775" rIns="81549" bIns="40775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ja-JP" altLang="en-US" sz="1457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ＦＡＸにてお申込ください</a:t>
            </a:r>
          </a:p>
        </p:txBody>
      </p:sp>
      <p:sp>
        <p:nvSpPr>
          <p:cNvPr id="8" name="Text Box 24">
            <a:extLst>
              <a:ext uri="{FF2B5EF4-FFF2-40B4-BE49-F238E27FC236}">
                <a16:creationId xmlns:a16="http://schemas.microsoft.com/office/drawing/2014/main" id="{3DE60BA7-2436-457D-93F8-5D8DFF556C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019" y="142739"/>
            <a:ext cx="6674162" cy="34023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txBody>
          <a:bodyPr wrap="square" lIns="81549" tIns="40775" rIns="81549" bIns="40775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ja-JP" altLang="en-US" sz="1457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Ｆ</a:t>
            </a:r>
            <a:r>
              <a:rPr lang="en-US" altLang="ja-JP" sz="1457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A</a:t>
            </a:r>
            <a:r>
              <a:rPr lang="ja-JP" altLang="en-US" sz="1457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Ｘ に て お 申 し 込 み く だ さ い 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E0735CC-8CFD-1CD9-D78F-B7621F405EC8}"/>
              </a:ext>
            </a:extLst>
          </p:cNvPr>
          <p:cNvSpPr txBox="1"/>
          <p:nvPr/>
        </p:nvSpPr>
        <p:spPr>
          <a:xfrm>
            <a:off x="1539480" y="9382681"/>
            <a:ext cx="55499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ja-JP" sz="1800" b="1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申込受付後に予約完了のご連絡をいたします。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45968214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266</Words>
  <Application>Microsoft Office PowerPoint</Application>
  <PresentationFormat>A4 210 x 297 mm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HG丸ｺﾞｼｯｸM-PRO</vt:lpstr>
      <vt:lpstr>ＭＳ Ｐゴシック</vt:lpstr>
      <vt:lpstr>メイリオ</vt:lpstr>
      <vt:lpstr>Arial</vt:lpstr>
      <vt:lpstr>Calibri</vt:lpstr>
      <vt:lpstr>Calibri Light</vt:lpstr>
      <vt:lpstr>Century Gothic</vt:lpstr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2016-07-29T12:48:25Z</dcterms:created>
  <dcterms:modified xsi:type="dcterms:W3CDTF">2024-05-28T02:25:28Z</dcterms:modified>
</cp:coreProperties>
</file>